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648"/>
  </p:normalViewPr>
  <p:slideViewPr>
    <p:cSldViewPr snapToGrid="0" snapToObjects="1">
      <p:cViewPr>
        <p:scale>
          <a:sx n="92" d="100"/>
          <a:sy n="92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3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3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E1BEC-4074-324C-904E-8FB84E96D7F6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161EC-2E9F-5E4B-ABB5-56FA82B7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9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tiff"/><Relationship Id="rId26" Type="http://schemas.openxmlformats.org/officeDocument/2006/relationships/image" Target="../media/image25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40" t="70123" r="27284" b="1975"/>
          <a:stretch/>
        </p:blipFill>
        <p:spPr>
          <a:xfrm>
            <a:off x="3154218" y="584200"/>
            <a:ext cx="2895600" cy="1619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592" t="38272" r="29753" b="31358"/>
          <a:stretch/>
        </p:blipFill>
        <p:spPr>
          <a:xfrm>
            <a:off x="8873744" y="554091"/>
            <a:ext cx="2766586" cy="1763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942" t="11112" r="30416" b="60987"/>
          <a:stretch/>
        </p:blipFill>
        <p:spPr>
          <a:xfrm>
            <a:off x="6049818" y="611910"/>
            <a:ext cx="2823926" cy="1619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62909">
            <a:off x="9215114" y="1114354"/>
            <a:ext cx="473731" cy="243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8527" y="1159151"/>
            <a:ext cx="478243" cy="184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3564495" y="1530326"/>
            <a:ext cx="437638" cy="397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10058521" y="1668893"/>
            <a:ext cx="397032" cy="2030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725713">
            <a:off x="6625162" y="1603671"/>
            <a:ext cx="473731" cy="230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4705" y="1589305"/>
            <a:ext cx="451173" cy="1804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5254" y="1028896"/>
            <a:ext cx="419590" cy="3564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62909">
            <a:off x="7128105" y="1583545"/>
            <a:ext cx="406056" cy="1849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6987724" y="1067034"/>
            <a:ext cx="491777" cy="243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62909">
            <a:off x="8037394" y="1501639"/>
            <a:ext cx="478243" cy="1849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0571" y="1506612"/>
            <a:ext cx="433126" cy="392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752" y="1346021"/>
            <a:ext cx="365449" cy="2075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4013491" y="1262940"/>
            <a:ext cx="478242" cy="234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533432">
            <a:off x="4391074" y="1133127"/>
            <a:ext cx="464709" cy="171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5114" y="1477145"/>
            <a:ext cx="392520" cy="3834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7933779" y="1159151"/>
            <a:ext cx="392519" cy="207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9866804" y="1218222"/>
            <a:ext cx="491777" cy="2346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57233">
            <a:off x="7611321" y="1569315"/>
            <a:ext cx="496291" cy="1849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186" y="1566420"/>
            <a:ext cx="383496" cy="3248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62909">
            <a:off x="4371471" y="1528070"/>
            <a:ext cx="397032" cy="1985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62909">
            <a:off x="10426937" y="1213611"/>
            <a:ext cx="487268" cy="2391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6877" y="1194605"/>
            <a:ext cx="464707" cy="1940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8747" y="1204783"/>
            <a:ext cx="428615" cy="3519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70059">
            <a:off x="5318905" y="1435580"/>
            <a:ext cx="392521" cy="20302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8088" y="375781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Halite A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08609" y="375781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Halite 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732535" y="375781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Halite C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040307" y="3157067"/>
            <a:ext cx="9511" cy="8193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040308" y="3976370"/>
            <a:ext cx="298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6051381" y="3184652"/>
            <a:ext cx="2951018" cy="773230"/>
          </a:xfrm>
          <a:custGeom>
            <a:avLst/>
            <a:gdLst>
              <a:gd name="connsiteX0" fmla="*/ 0 w 2951018"/>
              <a:gd name="connsiteY0" fmla="*/ 984025 h 1062519"/>
              <a:gd name="connsiteX1" fmla="*/ 110836 w 2951018"/>
              <a:gd name="connsiteY1" fmla="*/ 665370 h 1062519"/>
              <a:gd name="connsiteX2" fmla="*/ 193963 w 2951018"/>
              <a:gd name="connsiteY2" fmla="*/ 984025 h 1062519"/>
              <a:gd name="connsiteX3" fmla="*/ 360218 w 2951018"/>
              <a:gd name="connsiteY3" fmla="*/ 263589 h 1062519"/>
              <a:gd name="connsiteX4" fmla="*/ 568036 w 2951018"/>
              <a:gd name="connsiteY4" fmla="*/ 152752 h 1062519"/>
              <a:gd name="connsiteX5" fmla="*/ 775854 w 2951018"/>
              <a:gd name="connsiteY5" fmla="*/ 388279 h 1062519"/>
              <a:gd name="connsiteX6" fmla="*/ 997527 w 2951018"/>
              <a:gd name="connsiteY6" fmla="*/ 997879 h 1062519"/>
              <a:gd name="connsiteX7" fmla="*/ 1510145 w 2951018"/>
              <a:gd name="connsiteY7" fmla="*/ 997879 h 1062519"/>
              <a:gd name="connsiteX8" fmla="*/ 1731818 w 2951018"/>
              <a:gd name="connsiteY8" fmla="*/ 582243 h 1062519"/>
              <a:gd name="connsiteX9" fmla="*/ 2133600 w 2951018"/>
              <a:gd name="connsiteY9" fmla="*/ 970170 h 1062519"/>
              <a:gd name="connsiteX10" fmla="*/ 2382982 w 2951018"/>
              <a:gd name="connsiteY10" fmla="*/ 352 h 1062519"/>
              <a:gd name="connsiteX11" fmla="*/ 2673927 w 2951018"/>
              <a:gd name="connsiteY11" fmla="*/ 859334 h 1062519"/>
              <a:gd name="connsiteX12" fmla="*/ 2951018 w 2951018"/>
              <a:gd name="connsiteY12" fmla="*/ 984025 h 106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1018" h="1062519">
                <a:moveTo>
                  <a:pt x="0" y="984025"/>
                </a:moveTo>
                <a:cubicBezTo>
                  <a:pt x="39254" y="824697"/>
                  <a:pt x="78509" y="665370"/>
                  <a:pt x="110836" y="665370"/>
                </a:cubicBezTo>
                <a:cubicBezTo>
                  <a:pt x="143163" y="665370"/>
                  <a:pt x="152399" y="1050989"/>
                  <a:pt x="193963" y="984025"/>
                </a:cubicBezTo>
                <a:cubicBezTo>
                  <a:pt x="235527" y="917061"/>
                  <a:pt x="297873" y="402134"/>
                  <a:pt x="360218" y="263589"/>
                </a:cubicBezTo>
                <a:cubicBezTo>
                  <a:pt x="422564" y="125043"/>
                  <a:pt x="498763" y="131970"/>
                  <a:pt x="568036" y="152752"/>
                </a:cubicBezTo>
                <a:cubicBezTo>
                  <a:pt x="637309" y="173534"/>
                  <a:pt x="704272" y="247425"/>
                  <a:pt x="775854" y="388279"/>
                </a:cubicBezTo>
                <a:cubicBezTo>
                  <a:pt x="847436" y="529133"/>
                  <a:pt x="875145" y="896279"/>
                  <a:pt x="997527" y="997879"/>
                </a:cubicBezTo>
                <a:cubicBezTo>
                  <a:pt x="1119909" y="1099479"/>
                  <a:pt x="1387763" y="1067152"/>
                  <a:pt x="1510145" y="997879"/>
                </a:cubicBezTo>
                <a:cubicBezTo>
                  <a:pt x="1632527" y="928606"/>
                  <a:pt x="1627909" y="586861"/>
                  <a:pt x="1731818" y="582243"/>
                </a:cubicBezTo>
                <a:cubicBezTo>
                  <a:pt x="1835727" y="577625"/>
                  <a:pt x="2025073" y="1067152"/>
                  <a:pt x="2133600" y="970170"/>
                </a:cubicBezTo>
                <a:cubicBezTo>
                  <a:pt x="2242127" y="873188"/>
                  <a:pt x="2292928" y="18825"/>
                  <a:pt x="2382982" y="352"/>
                </a:cubicBezTo>
                <a:cubicBezTo>
                  <a:pt x="2473037" y="-18121"/>
                  <a:pt x="2579254" y="695388"/>
                  <a:pt x="2673927" y="859334"/>
                </a:cubicBezTo>
                <a:cubicBezTo>
                  <a:pt x="2768600" y="1023280"/>
                  <a:pt x="2951018" y="984025"/>
                  <a:pt x="2951018" y="9840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594933" y="4039168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Community functions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430092" y="3205738"/>
            <a:ext cx="91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Abundance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183499" y="2795949"/>
            <a:ext cx="2279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Functional potential</a:t>
            </a:r>
            <a:endParaRPr lang="en-US" sz="2000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3506726" y="5232807"/>
            <a:ext cx="12328" cy="11363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506728" y="6369184"/>
            <a:ext cx="2411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81152" y="6431982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Community functions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2753029" y="5717089"/>
            <a:ext cx="121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Transcription</a:t>
            </a:r>
            <a:endParaRPr lang="en-US" sz="1400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6295731" y="5211380"/>
            <a:ext cx="21942" cy="11578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295733" y="6369184"/>
            <a:ext cx="2411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70157" y="6431982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Community functions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5542034" y="5717089"/>
            <a:ext cx="121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Transcription</a:t>
            </a:r>
            <a:endParaRPr lang="en-US" sz="1400" dirty="0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9073662" y="5232807"/>
            <a:ext cx="14920" cy="1050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73664" y="6283257"/>
            <a:ext cx="2411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348088" y="634605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Community functions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8319965" y="5631162"/>
            <a:ext cx="121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Transcription</a:t>
            </a:r>
            <a:endParaRPr lang="en-US" sz="1400" dirty="0"/>
          </a:p>
        </p:txBody>
      </p:sp>
      <p:sp>
        <p:nvSpPr>
          <p:cNvPr id="60" name="Freeform 59"/>
          <p:cNvSpPr/>
          <p:nvPr/>
        </p:nvSpPr>
        <p:spPr>
          <a:xfrm>
            <a:off x="3519054" y="5550490"/>
            <a:ext cx="2396837" cy="753327"/>
          </a:xfrm>
          <a:custGeom>
            <a:avLst/>
            <a:gdLst>
              <a:gd name="connsiteX0" fmla="*/ 0 w 2396837"/>
              <a:gd name="connsiteY0" fmla="*/ 1067140 h 1080994"/>
              <a:gd name="connsiteX1" fmla="*/ 346364 w 2396837"/>
              <a:gd name="connsiteY1" fmla="*/ 374412 h 1080994"/>
              <a:gd name="connsiteX2" fmla="*/ 775855 w 2396837"/>
              <a:gd name="connsiteY2" fmla="*/ 1011721 h 1080994"/>
              <a:gd name="connsiteX3" fmla="*/ 1482437 w 2396837"/>
              <a:gd name="connsiteY3" fmla="*/ 340 h 1080994"/>
              <a:gd name="connsiteX4" fmla="*/ 1842655 w 2396837"/>
              <a:gd name="connsiteY4" fmla="*/ 900885 h 1080994"/>
              <a:gd name="connsiteX5" fmla="*/ 2396837 w 2396837"/>
              <a:gd name="connsiteY5" fmla="*/ 1080994 h 108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6837" h="1080994">
                <a:moveTo>
                  <a:pt x="0" y="1067140"/>
                </a:moveTo>
                <a:cubicBezTo>
                  <a:pt x="108527" y="725394"/>
                  <a:pt x="217055" y="383648"/>
                  <a:pt x="346364" y="374412"/>
                </a:cubicBezTo>
                <a:cubicBezTo>
                  <a:pt x="475673" y="365176"/>
                  <a:pt x="586510" y="1074066"/>
                  <a:pt x="775855" y="1011721"/>
                </a:cubicBezTo>
                <a:cubicBezTo>
                  <a:pt x="965200" y="949376"/>
                  <a:pt x="1304637" y="18813"/>
                  <a:pt x="1482437" y="340"/>
                </a:cubicBezTo>
                <a:cubicBezTo>
                  <a:pt x="1660237" y="-18133"/>
                  <a:pt x="1690255" y="720776"/>
                  <a:pt x="1842655" y="900885"/>
                </a:cubicBezTo>
                <a:cubicBezTo>
                  <a:pt x="1995055" y="1080994"/>
                  <a:pt x="2396837" y="1080994"/>
                  <a:pt x="2396837" y="10809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317673" y="5731292"/>
            <a:ext cx="2341418" cy="608902"/>
          </a:xfrm>
          <a:custGeom>
            <a:avLst/>
            <a:gdLst>
              <a:gd name="connsiteX0" fmla="*/ 0 w 2341418"/>
              <a:gd name="connsiteY0" fmla="*/ 27709 h 839939"/>
              <a:gd name="connsiteX1" fmla="*/ 401781 w 2341418"/>
              <a:gd name="connsiteY1" fmla="*/ 748145 h 839939"/>
              <a:gd name="connsiteX2" fmla="*/ 969818 w 2341418"/>
              <a:gd name="connsiteY2" fmla="*/ 748145 h 839939"/>
              <a:gd name="connsiteX3" fmla="*/ 1177636 w 2341418"/>
              <a:gd name="connsiteY3" fmla="*/ 0 h 839939"/>
              <a:gd name="connsiteX4" fmla="*/ 1440872 w 2341418"/>
              <a:gd name="connsiteY4" fmla="*/ 748145 h 839939"/>
              <a:gd name="connsiteX5" fmla="*/ 1801090 w 2341418"/>
              <a:gd name="connsiteY5" fmla="*/ 27709 h 839939"/>
              <a:gd name="connsiteX6" fmla="*/ 2341418 w 2341418"/>
              <a:gd name="connsiteY6" fmla="*/ 457200 h 8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1418" h="839939">
                <a:moveTo>
                  <a:pt x="0" y="27709"/>
                </a:moveTo>
                <a:cubicBezTo>
                  <a:pt x="120072" y="327890"/>
                  <a:pt x="240145" y="628072"/>
                  <a:pt x="401781" y="748145"/>
                </a:cubicBezTo>
                <a:cubicBezTo>
                  <a:pt x="563417" y="868218"/>
                  <a:pt x="840509" y="872836"/>
                  <a:pt x="969818" y="748145"/>
                </a:cubicBezTo>
                <a:cubicBezTo>
                  <a:pt x="1099127" y="623454"/>
                  <a:pt x="1099127" y="0"/>
                  <a:pt x="1177636" y="0"/>
                </a:cubicBezTo>
                <a:cubicBezTo>
                  <a:pt x="1256145" y="0"/>
                  <a:pt x="1336963" y="743527"/>
                  <a:pt x="1440872" y="748145"/>
                </a:cubicBezTo>
                <a:cubicBezTo>
                  <a:pt x="1544781" y="752763"/>
                  <a:pt x="1650999" y="76200"/>
                  <a:pt x="1801090" y="27709"/>
                </a:cubicBezTo>
                <a:cubicBezTo>
                  <a:pt x="1951181" y="-20782"/>
                  <a:pt x="2341418" y="457200"/>
                  <a:pt x="2341418" y="457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9088582" y="5464891"/>
            <a:ext cx="2382981" cy="728091"/>
          </a:xfrm>
          <a:custGeom>
            <a:avLst/>
            <a:gdLst>
              <a:gd name="connsiteX0" fmla="*/ 0 w 2382981"/>
              <a:gd name="connsiteY0" fmla="*/ 984168 h 1205841"/>
              <a:gd name="connsiteX1" fmla="*/ 332509 w 2382981"/>
              <a:gd name="connsiteY1" fmla="*/ 495 h 1205841"/>
              <a:gd name="connsiteX2" fmla="*/ 484909 w 2382981"/>
              <a:gd name="connsiteY2" fmla="*/ 1095004 h 1205841"/>
              <a:gd name="connsiteX3" fmla="*/ 845127 w 2382981"/>
              <a:gd name="connsiteY3" fmla="*/ 637804 h 1205841"/>
              <a:gd name="connsiteX4" fmla="*/ 1219200 w 2382981"/>
              <a:gd name="connsiteY4" fmla="*/ 1150423 h 1205841"/>
              <a:gd name="connsiteX5" fmla="*/ 1565563 w 2382981"/>
              <a:gd name="connsiteY5" fmla="*/ 831768 h 1205841"/>
              <a:gd name="connsiteX6" fmla="*/ 1925781 w 2382981"/>
              <a:gd name="connsiteY6" fmla="*/ 1136568 h 1205841"/>
              <a:gd name="connsiteX7" fmla="*/ 2382981 w 2382981"/>
              <a:gd name="connsiteY7" fmla="*/ 1205841 h 120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2981" h="1205841">
                <a:moveTo>
                  <a:pt x="0" y="984168"/>
                </a:moveTo>
                <a:cubicBezTo>
                  <a:pt x="125845" y="483095"/>
                  <a:pt x="251691" y="-17978"/>
                  <a:pt x="332509" y="495"/>
                </a:cubicBezTo>
                <a:cubicBezTo>
                  <a:pt x="413327" y="18968"/>
                  <a:pt x="399473" y="988786"/>
                  <a:pt x="484909" y="1095004"/>
                </a:cubicBezTo>
                <a:cubicBezTo>
                  <a:pt x="570345" y="1201222"/>
                  <a:pt x="722745" y="628568"/>
                  <a:pt x="845127" y="637804"/>
                </a:cubicBezTo>
                <a:cubicBezTo>
                  <a:pt x="967509" y="647040"/>
                  <a:pt x="1099127" y="1118096"/>
                  <a:pt x="1219200" y="1150423"/>
                </a:cubicBezTo>
                <a:cubicBezTo>
                  <a:pt x="1339273" y="1182750"/>
                  <a:pt x="1447800" y="834077"/>
                  <a:pt x="1565563" y="831768"/>
                </a:cubicBezTo>
                <a:cubicBezTo>
                  <a:pt x="1683327" y="829459"/>
                  <a:pt x="1789545" y="1074223"/>
                  <a:pt x="1925781" y="1136568"/>
                </a:cubicBezTo>
                <a:cubicBezTo>
                  <a:pt x="2062017" y="1198913"/>
                  <a:pt x="2382981" y="1205841"/>
                  <a:pt x="2382981" y="1205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909805" y="5211380"/>
            <a:ext cx="1006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Halite A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6841791" y="5199469"/>
            <a:ext cx="1006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Halite B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9801012" y="5199469"/>
            <a:ext cx="1006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Halite C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415887" y="641899"/>
            <a:ext cx="220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A. Unique strain composition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414994" y="2718164"/>
            <a:ext cx="307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B. Convergent functional potential landscape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414995" y="4987141"/>
            <a:ext cx="256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C. Unique transcriptional adaptations</a:t>
            </a:r>
            <a:endParaRPr lang="en-US" sz="24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666266" y="2189933"/>
            <a:ext cx="1068848" cy="476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423571" y="2103008"/>
            <a:ext cx="696" cy="609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8630714" y="2211262"/>
            <a:ext cx="1085783" cy="559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073934" y="4359311"/>
            <a:ext cx="841958" cy="607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472738" y="4401619"/>
            <a:ext cx="15644" cy="640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8756650" y="4368155"/>
            <a:ext cx="947080" cy="509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1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6</cp:revision>
  <dcterms:created xsi:type="dcterms:W3CDTF">2019-06-05T17:38:28Z</dcterms:created>
  <dcterms:modified xsi:type="dcterms:W3CDTF">2019-06-05T19:13:29Z</dcterms:modified>
</cp:coreProperties>
</file>